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140" r:id="rId3"/>
    <p:sldId id="1142" r:id="rId4"/>
    <p:sldId id="1143" r:id="rId5"/>
    <p:sldId id="1149" r:id="rId6"/>
    <p:sldId id="1148" r:id="rId7"/>
    <p:sldId id="1144" r:id="rId8"/>
    <p:sldId id="1150" r:id="rId9"/>
    <p:sldId id="1145" r:id="rId10"/>
    <p:sldId id="1151" r:id="rId11"/>
    <p:sldId id="1146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709861"/>
            <a:ext cx="11368120" cy="1143075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406574" y="1587857"/>
            <a:ext cx="11305256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zh-CN" altLang="zh-CN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</a:t>
            </a:r>
            <a:r>
              <a:rPr lang="en-US" altLang="zh-CN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令人惊奇的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某物使某人惊奇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amazed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感到惊奇的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某人对某物感到惊奇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。本空作定语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修饰物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故用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633882"/>
            <a:ext cx="1604299" cy="50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049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5044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recent years, as tourism develops, the local way of life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so has the fate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命运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Fujian is home to about 3,000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now better protected and used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34566" y="3020759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句意：近年来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随着旅游业的发展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当地的生活方式和土楼的命运发生了改变。根据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recent years”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句子时态是现在完成时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主语是单数。故填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changed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63558" y="1382681"/>
            <a:ext cx="1802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has changed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910880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1130246"/>
          </a:xfrm>
        </p:spPr>
        <p:txBody>
          <a:bodyPr/>
          <a:lstStyle/>
          <a:p>
            <a:pPr indent="2508250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本文是一篇说明文。文章主要讲述了福建永定土楼的建筑特色、历史背景和文化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价值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530286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836713"/>
            <a:ext cx="11593288" cy="1515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9406760" cy="2308324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four stories forming four concentric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同心的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circles, the building has over 400 rooms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Sleeping in one room per night, you may stay here for over a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wonderful earthen building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600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d66.jpg" descr="id:21475057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983638" y="1124744"/>
            <a:ext cx="1920340" cy="10782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27454" y="1871567"/>
            <a:ext cx="13452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perfectly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91143"/>
            <a:ext cx="11485848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句意：这座奇妙的土制建筑可以完美容纳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 600 people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 eaLnBrk="1" hangingPunct="0">
              <a:spcAft>
                <a:spcPts val="0"/>
              </a:spcAft>
            </a:pPr>
            <a:endParaRPr lang="en-US" altLang="zh-CN" sz="10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此处修饰动词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应用副词形式。故填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4606" y="3615407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house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用作名词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,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房屋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；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house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用作动词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,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容纳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en-US" sz="2400">
              <a:solidFill>
                <a:srgbClr val="00B0F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573816">
            <a:off x="8126240" y="3371342"/>
            <a:ext cx="543553" cy="34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Chengqi Building, a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earthen house,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Qing Dynasty in Yongding County, Longyan, Fujian Province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tallest and oldest earthen building in the province, the locals call it the “King of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79382" y="827659"/>
            <a:ext cx="13740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was built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394037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was built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句意：承启楼是一座土楼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或者说是土制房屋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建于清代福建省龙岩永定县。根据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Qing Dynasty”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句子时态是一般过去时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主语与谓语是被动关系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主语是单数。故填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built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the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句意：作为省内最高、最古老的土楼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当地人称之为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土楼之王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“tallest and oldest”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此处为形容词最高级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应加定冠词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759502" y="1383159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the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347230"/>
            <a:ext cx="11485848" cy="2862322"/>
          </a:xfrm>
          <a:prstGeom prst="rect">
            <a:avLst/>
          </a:prstGeom>
          <a:noFill/>
          <a:ln w="1905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在语法填空中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当括号内是动词时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要从以下几个方面考虑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动词的时态、语态和主谓一致。要注意句子的时间状语和上下文语境以及主语和谓语的单复数形式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非谓语动词形式。如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动词不定式、动名词和分词形式等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尤其注意动词不定式作目的状语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这是中考的核心考点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动词形式的变化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如给出动词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根据题意需填名词或形容词形式的情况。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96752"/>
            <a:ext cx="1728192" cy="60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64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 protected people from wars,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residents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居民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 so smart and hardworking that they used the limited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有限的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farmland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rice and tea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its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句意：这个建筑保护居民免受战争侵扰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它的居民们聪明、勤劳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利用有限的耕地种植水稻和茶叶。根据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“residents”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此处应用形容词性物主代词修饰名词。故填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to grow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句意：这个建筑保护居民免受战争侵扰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它的居民们聪明、勤劳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利用有限的耕地种植水稻和茶叶。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sth to do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使用某物做某事。故填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grow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70915" y="827659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its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10244436" y="1331715"/>
            <a:ext cx="11793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to grow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493918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buildings are designed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top to bottom and each family has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three rooms on each floor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whole village or clan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宗族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lives in a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 close to each other, showing a certain form of clan living and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from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句意：土楼的设计自上而下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每户家庭在每层有两到三间房。根据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“top to bottom”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top to bottom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从上到下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families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句意：家族间比邻而居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展现了独特的宗族生活和文化形式。根据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“live close to”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谓语动词是原形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因此主语应为复数。故填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54934" y="834254"/>
            <a:ext cx="8283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from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1141805" y="1932064"/>
            <a:ext cx="1208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families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45133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885767"/>
            <a:ext cx="11368120" cy="1143075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406574" y="1772816"/>
            <a:ext cx="11305256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family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指单个的家庭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是单数概念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作主语时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谓语用单数形式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指具体的家人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家庭成员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是复数概念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作主语时谓语用复数形式。</a:t>
            </a:r>
            <a:endParaRPr lang="zh-CN" altLang="zh-CN" sz="100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415" y="1818841"/>
            <a:ext cx="1604299" cy="50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583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earthen buildings look simple outside,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clever designs inside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Tourists, who are interested in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love to come to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Today, many of the first-floor rooms are working as small shops selling local products such as tea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friendly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tulou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residents often invite visitors to sit down and take a break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7690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句意：土楼外观朴素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但内部设计巧妙。根据句意可知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前后为转折关系。故填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amazing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句意：对土楼感兴趣的游客喜欢参观这座令人惊叹的建筑。根据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“building”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此处为形容词作定语。故填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07374" y="825201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but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9146701" y="1340768"/>
            <a:ext cx="1295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amazing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16229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443</Words>
  <Application>Microsoft Office PowerPoint</Application>
  <PresentationFormat>自定义</PresentationFormat>
  <Paragraphs>39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2025-09-17T17:35:05Z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